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59" r:id="rId9"/>
    <p:sldId id="260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90" r:id="rId27"/>
    <p:sldId id="289" r:id="rId28"/>
  </p:sldIdLst>
  <p:sldSz cx="9144000" cy="6858000" type="screen4x3"/>
  <p:notesSz cx="6858000" cy="9144000"/>
  <p:custDataLst>
    <p:tags r:id="rId2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E432-1C4F-4C97-8BA5-1BB98839B736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9E432-1C4F-4C97-8BA5-1BB98839B736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C8429-9DB1-436C-B278-FD6AD43E0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260648"/>
            <a:ext cx="6624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Муниципальное казенное дошкольное образовательное учреждение  Аннинский детский сад №7 общеразвивающего вида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1988840"/>
            <a:ext cx="60486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 самообразования:</a:t>
            </a:r>
            <a:endParaRPr lang="ru-RU" sz="2800" b="1" i="1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«Внедрение метода проектов в работу с детьми дошкольного возраста»</a:t>
            </a:r>
            <a:endParaRPr lang="ru-RU" sz="2800" b="1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50131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/>
              <a:t>Воспитатели: </a:t>
            </a:r>
            <a:r>
              <a:rPr lang="ru-RU" dirty="0"/>
              <a:t>Хаустова </a:t>
            </a:r>
            <a:r>
              <a:rPr lang="ru-RU" dirty="0" smtClean="0"/>
              <a:t>С.В., ВКК</a:t>
            </a:r>
          </a:p>
          <a:p>
            <a:pPr algn="r"/>
            <a:r>
              <a:rPr lang="ru-RU" dirty="0" smtClean="0"/>
              <a:t>Малявина </a:t>
            </a:r>
            <a:r>
              <a:rPr lang="ru-RU" dirty="0" smtClean="0"/>
              <a:t>В.Н</a:t>
            </a:r>
            <a:r>
              <a:rPr lang="ru-RU" smtClean="0"/>
              <a:t>., </a:t>
            </a:r>
            <a:r>
              <a:rPr lang="ru-RU" smtClean="0"/>
              <a:t>ВКК</a:t>
            </a: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6165304"/>
            <a:ext cx="1026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2015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4" y="142852"/>
          <a:ext cx="8786873" cy="6493788"/>
        </p:xfrm>
        <a:graphic>
          <a:graphicData uri="http://schemas.openxmlformats.org/drawingml/2006/table">
            <a:tbl>
              <a:tblPr/>
              <a:tblGrid>
                <a:gridCol w="500066"/>
                <a:gridCol w="2857520"/>
                <a:gridCol w="2857520"/>
                <a:gridCol w="2571767"/>
              </a:tblGrid>
              <a:tr h="14598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</a:rPr>
                        <a:t>сроки</a:t>
                      </a:r>
                    </a:p>
                  </a:txBody>
                  <a:tcPr marL="30480" marR="30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</a:rPr>
                        <a:t>План работы по самообразованию на 2015 – 2016 учебный год</a:t>
                      </a: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30480" marR="30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9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</a:rPr>
                        <a:t>Самообразование</a:t>
                      </a:r>
                    </a:p>
                  </a:txBody>
                  <a:tcPr marL="30480" marR="30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</a:rPr>
                        <a:t>С детьми</a:t>
                      </a:r>
                    </a:p>
                  </a:txBody>
                  <a:tcPr marL="30480" marR="30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</a:rPr>
                        <a:t>С родителями</a:t>
                      </a:r>
                    </a:p>
                  </a:txBody>
                  <a:tcPr marL="30480" marR="30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852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</a:rPr>
                        <a:t>Сентябрь - октябрь</a:t>
                      </a:r>
                    </a:p>
                  </a:txBody>
                  <a:tcPr marL="30480" marR="304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</a:rPr>
                        <a:t>1 Даниил </a:t>
                      </a:r>
                      <a:r>
                        <a:rPr lang="ru-RU" sz="1000" dirty="0" err="1">
                          <a:latin typeface="Times New Roman"/>
                          <a:ea typeface="Calibri"/>
                        </a:rPr>
                        <a:t>Эльконин</a:t>
                      </a:r>
                      <a:r>
                        <a:rPr lang="ru-RU" sz="1000" dirty="0">
                          <a:latin typeface="Times New Roman"/>
                          <a:ea typeface="Calibri"/>
                        </a:rPr>
                        <a:t> «Размышления над проектом» (статьи)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</a:rPr>
                        <a:t>В.Н.Журавлева «Проектная деятельность старших дошкольников» издательство «Учитель» Волгоград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</a:rPr>
                        <a:t>2 Сбор информации на интернет сайтах (в течении года)</a:t>
                      </a:r>
                    </a:p>
                  </a:txBody>
                  <a:tcPr marL="30480" marR="30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</a:rPr>
                        <a:t>Экологический проект «Воздух – невидимка»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</a:rPr>
                        <a:t>Фотовыставка «Солнце, воздух и вода – наши лучшие друзья»</a:t>
                      </a:r>
                    </a:p>
                  </a:txBody>
                  <a:tcPr marL="30480" marR="30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</a:rPr>
                        <a:t>Анкетирование родителей «Воздух в нашей квартире»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</a:rPr>
                        <a:t>«Курение и воздух»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</a:rPr>
                        <a:t>Консультация «Как лучше выбрать место для прогулки с детьми».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</a:rPr>
                        <a:t>Сбор фотографий для фотовыставки.</a:t>
                      </a:r>
                    </a:p>
                  </a:txBody>
                  <a:tcPr marL="30480" marR="30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852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</a:rPr>
                        <a:t>Ноябрь</a:t>
                      </a:r>
                    </a:p>
                  </a:txBody>
                  <a:tcPr marL="30480" marR="304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</a:rPr>
                        <a:t>«Проектный метод в деятельности дошкольного учреждения» Москва 2005г.</a:t>
                      </a:r>
                    </a:p>
                  </a:txBody>
                  <a:tcPr marL="30480" marR="30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</a:rPr>
                        <a:t>Беседы «Все, все про Новый год»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</a:rPr>
                        <a:t>История возникновения празднования Нового года на Руси.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</a:rPr>
                        <a:t>НОД по развитию речи на тему «Новогодние игрушки»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</a:rPr>
                        <a:t>НОД на тему «Изготовление новогодних игрушек из бросового материала»</a:t>
                      </a:r>
                    </a:p>
                  </a:txBody>
                  <a:tcPr marL="30480" marR="30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30480" marR="30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288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</a:rPr>
                        <a:t>Декабрь  - январь</a:t>
                      </a:r>
                    </a:p>
                  </a:txBody>
                  <a:tcPr marL="30480" marR="304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</a:rPr>
                        <a:t>Статьи Л.Морозова «Что такое «детское проектирование» журнал «Ребенок в детском саду» 2009 год</a:t>
                      </a:r>
                    </a:p>
                  </a:txBody>
                  <a:tcPr marL="30480" marR="30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</a:rPr>
                        <a:t>Художественно – творческий проект «К нам Новый год приходит»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</a:rPr>
                        <a:t>Чтение художественной литературы по теме.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</a:rPr>
                        <a:t>Изготовление поздравительной открытки для родителей.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</a:rPr>
                        <a:t>Оформление группы.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</a:rPr>
                        <a:t>Новогодняя стенгазета.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</a:rPr>
                        <a:t>Подготовка и проведение новогоднего утренника.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</a:rPr>
                        <a:t>Презентация проекта.</a:t>
                      </a:r>
                    </a:p>
                  </a:txBody>
                  <a:tcPr marL="30480" marR="30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</a:rPr>
                        <a:t>Консультации для родителей по подготовке к Новому году.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</a:rPr>
                        <a:t>Выставка новогодних поделок родителей.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</a:rPr>
                        <a:t>Мастер – класс для родителей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</a:rPr>
                        <a:t>«Изготовление новогодней игрушки»</a:t>
                      </a:r>
                    </a:p>
                  </a:txBody>
                  <a:tcPr marL="30480" marR="30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944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</a:rPr>
                        <a:t>февраль</a:t>
                      </a:r>
                    </a:p>
                  </a:txBody>
                  <a:tcPr marL="30480" marR="304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</a:rPr>
                        <a:t>«Проектная деятельность в ДОУ» журнал «Управление дошкольным образованием» </a:t>
                      </a:r>
                    </a:p>
                  </a:txBody>
                  <a:tcPr marL="30480" marR="30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30480" marR="30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30480" marR="30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3833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</a:rPr>
                        <a:t>Март - апрель</a:t>
                      </a:r>
                    </a:p>
                  </a:txBody>
                  <a:tcPr marL="30480" marR="304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</a:rPr>
                        <a:t>А.И.Иванова «Экологические наблюдения и эксперименты в детском саду» Москва «Творческий центр» 2004 год.</a:t>
                      </a:r>
                    </a:p>
                  </a:txBody>
                  <a:tcPr marL="30480" marR="30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</a:rPr>
                        <a:t>Экологический проект «Опыты и эксперименты в «огороде на окне»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</a:rPr>
                        <a:t>НОД «Что нужно для роста растений».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</a:rPr>
                        <a:t>Посадка и оформление огорода.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</a:rPr>
                        <a:t>Наблюдения, зарисовка.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</a:rPr>
                        <a:t>Опыты и эксперименты.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</a:rPr>
                        <a:t>Труд – уход за растениями.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</a:rPr>
                        <a:t>Презентация проекта.</a:t>
                      </a:r>
                    </a:p>
                  </a:txBody>
                  <a:tcPr marL="30480" marR="30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30480" marR="30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907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</a:rPr>
                        <a:t>май</a:t>
                      </a:r>
                    </a:p>
                  </a:txBody>
                  <a:tcPr marL="30480" marR="304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/>
                          <a:ea typeface="Calibri"/>
                        </a:rPr>
                        <a:t>Н.Е.Веракса</a:t>
                      </a:r>
                      <a:r>
                        <a:rPr lang="ru-RU" sz="1000" dirty="0">
                          <a:latin typeface="Times New Roman"/>
                          <a:ea typeface="Calibri"/>
                        </a:rPr>
                        <a:t>, </a:t>
                      </a:r>
                      <a:r>
                        <a:rPr lang="ru-RU" sz="1000" dirty="0" err="1">
                          <a:latin typeface="Times New Roman"/>
                          <a:ea typeface="Calibri"/>
                        </a:rPr>
                        <a:t>А.Н.Веракса</a:t>
                      </a:r>
                      <a:r>
                        <a:rPr lang="ru-RU" sz="1000" dirty="0">
                          <a:latin typeface="Times New Roman"/>
                          <a:ea typeface="Calibri"/>
                        </a:rPr>
                        <a:t> «Проектная деятельность дошкольников» Мозаика – Синтез 2008год.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</a:rPr>
                        <a:t>Подведение итогов.</a:t>
                      </a:r>
                    </a:p>
                  </a:txBody>
                  <a:tcPr marL="30480" marR="30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30480" marR="30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30480" marR="30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547664" y="553662"/>
            <a:ext cx="731061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Визитная карточка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экологического проекта  «Воздух – невидимка».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 проекта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долгосрочный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Предпосылк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загрязнение воздуха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недостаток знаний о воздухе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проекта: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положительного отношения к чистому воздуху, подведение к пониманию необходимости его значения и охраны.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проекта: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Формирование основ экологической культуры. Выявление причинно -следственных связей в окружающем мире. Развивать умение определять возможные способы решения проблемы с помощью взрослых. Развивать творческие способности и коммуникативные навыки.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Ожидаемые результаты: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Положительное отношение детей к чистому воздуху, понимание значения его необходимости и охраны. Умение выбирать места для прогулки и игр вдали от источников загрязнения. Заинтересованность родителей к проблеме экологического воспитания детей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85720" y="140592"/>
            <a:ext cx="8572560" cy="636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Виды деятельности: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Беседы: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«Как увидеть воздух»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.«Как услышать воздух»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3.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«Носы нужны не только для красы»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тему: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«Вот труба – над нею дым», «Летающие семена».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Наблюдения: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Найти пузырьки воздуха в луже, в воде.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ветром.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Теплый воздух над горячим асфальтом.  4. За движением облаков. За воем ветра. 4. Кружатся летающие семена, семена на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парашютиках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Откуда берется пыль.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Почему заклеивают окна. 7. За дымом из труб.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Опыты и эксперименты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Литература для детей: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С.Маршак «Мяч», «Мыльные пузыри»,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Э.Мошковская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«Мой замечательный нос»,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А.Барто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«Эти капризы», А.Орлов «Ветер – пастушок», А.Белова «Одуванчик»,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Э.Мошковская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«Вот так жук», А.Фет «Бабочка», Н.Рыжова «Травинка – путешественница»,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А.Костецкий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«Бумажный змей»,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ИЗО: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Аппликация «Воздушный шар»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2.Рисование «В какую сторону дует ветер» (В указанном направлении ветра дорисовать на стволе дерева ветки).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3.Рисование «Сильный ветер, буря, ураган и настроение, связанное с этими явлениями»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4.Рисование «Крылатые семена» «На одуванчик подул ветер»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Поделки из летающих семян (Стрекоза, бабочка, вертолет)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Игры: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«Раздувайся пузырь», игры с мячом, «Деревья и ветер», игры – превращения, «Летучие мыши»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с родителями: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Консультация: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«Как выбрать для прогулок с детьми участок с безопасным чистым воздухом»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Анкетирование: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«Воздух в вашей квартире», «Курение и воздух»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71472" y="249444"/>
            <a:ext cx="71437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Презентация проекта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Фотоколаж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«Солнце, воздух и вода – наши лучшие друзья».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:\на сайт\проект воздух - невидимка\P1080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7344816" cy="5373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на сайт\проект воздух - невидимка\P10806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320480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F:\на сайт\проект воздух - невидимка\P10807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429000"/>
            <a:ext cx="4283968" cy="3212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835696" y="476672"/>
            <a:ext cx="58889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Проекты, реализуемые в 2014 -2015 учебном году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G:\IMG_14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628800"/>
            <a:ext cx="6012160" cy="4509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619672" y="513013"/>
            <a:ext cx="7344816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Творческий проект «Конфетная фея»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Сформировать умение находить применение бросовому материалу.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Формировать основы экологической культуры. Развивать умение определять возможные способы решения проблемы с помощью взрослых. Развивать творческие способности и коммуникативные навыки.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Виды деятельности: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1.Беседы с детьми: «Сладкая конфетка», «Уважайте труд дворника».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2.Изготовление папки – раскладушки для родителей «В игрушки мусор превратим»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3. Сбор конфетных фантиков.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4.НОД на основе художественно – эстетического развития на тему «фантики для конфетной феи».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5. НОД на основе познавательного и художественно – эстетического развития на тему «Бабочки и бантики для платья конфетной феи».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6. Сюрпризный момент: «Посылка конфетной феи». (Рассматривание костюмов из фантиков).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7. Изготовление родителями с детьми плоскостных и объемных кукол «Конфетная фея».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Презентация проекта:</a:t>
            </a:r>
            <a:endParaRPr lang="ru-RU" dirty="0" smtClean="0"/>
          </a:p>
          <a:p>
            <a:pPr algn="ctr"/>
            <a:r>
              <a:rPr lang="ru-RU" dirty="0" smtClean="0"/>
              <a:t>Презентация выставки поделок – куклы в одежде из фантиков «Конфетная фея». </a:t>
            </a:r>
            <a:endParaRPr lang="ru-RU" dirty="0"/>
          </a:p>
        </p:txBody>
      </p:sp>
      <p:pic>
        <p:nvPicPr>
          <p:cNvPr id="4098" name="Picture 2" descr="G:\IMG_14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4032447" cy="3024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G:\IMG_14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429000"/>
            <a:ext cx="3995936" cy="2996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785786" y="428604"/>
            <a:ext cx="7715304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Познавательно – поисковый проект «Наши деды славные победы»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Формирование уважительного отношения к ветеранам ВОВ.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Дать представление о празднике «День Победы». Формировать представление о героизме солдат – защитников Родины, воинов земляков, воинов – родственников воспитанников. Воспитывать интерес к историческим событиям.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Виды деятельности: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Чтение художественной литературы, рассматривание наглядного материала о ВОВ.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Слушание военных песен.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Беседы «Защитники отечества. Виды войск. Современное оружие», «Кто такие ветераны».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Посещение выставки «Мы памяти вашей верны».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5.НОД на основе познавательного развития на тему «День Победы».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НОД на основе художественно – эстетического и познавательного развития на тему «Салют в честь дня Победы».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Сбор материала родителями воспитанников о родственниках – участниках и ветеранах ВОВ.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Оформление стенда «Наши деды – славные победы!».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Оформление альбома «70 лет Победы. Ветеранам и участникам ВОВ –прадедам воспитанников посвящается».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259632" y="332656"/>
            <a:ext cx="67151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Презентация проекта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Презентация стенда «Наши деды – славные победы!»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7" name="Picture 1" descr="C:\Users\света\Desktop\WP_20150421_14_00_43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12776"/>
            <a:ext cx="5405270" cy="5040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14282" y="666466"/>
            <a:ext cx="871543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Главная задача современного образования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не только сообщение знаний, а в первую очередь развитие у ребенка потребности эти знания добывать.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Используя метод проектов, воспитатель становится организатором исследовательской деятельности детей, генератором развития их творческого потенциала.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 проектов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это высокоэффективная форма познавательного развития детей, связанная с личностно  - ориентированным обучением.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позволяет интегрировать сведения из разных областей для решения одной проблемы и применять их на практике.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691680" y="404664"/>
            <a:ext cx="7128792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Познавательно – творческий проект «К нам Новый год приходит!»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Обогатить знания детей о праздновании Нового года. В преддверии праздника создать радостное настроение.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Познакомить с традициями празднования Нового года. Учить эмоциональному восприятию литературных и музыкальных произведений. Развивать память, музыкальный слух, творческие способности. Воспитывать уважительное отношение к русским традициям.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Виды деятельности: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Беседы: «Откуда елка к нам пришла», «Елочные игрушки».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Чтение художественной литературы по теме.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Слушание новогодних  песен и классической музыки.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НОД познавательное развитие на тему «Новый год».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НОД развитие речи на тему «Как елку наряжали».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НОД рисование на тему «Новогодняя поздравительная открытка.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Оформление группы.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Изготовление больших игрушек Деда Мороза и Снегурочки.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Выставка новогодних поделок родителей.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Подготовка и проведение новогоднего утренника «Новый год в гостях у Карамельки»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683568" y="260648"/>
            <a:ext cx="750099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Презентация проекта: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Презентация оформления группы.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Новогодний утренник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«Новый год в гостях у Карамельки»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 descr="F:\все по средней группе\новогодний торт\WP_20141223_16_15_58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4315620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F:\все по средней группе\новогодний торт\WP_20141223_16_15_40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933056"/>
            <a:ext cx="4059240" cy="249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все по средней группе\новогодний торт\WP_20141226_10_52_18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32656"/>
            <a:ext cx="3584573" cy="6381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5" descr="F:\все по средней группе\новогодний торт\WP_20141217_08_08_34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0688"/>
            <a:ext cx="4572000" cy="2568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619672" y="692696"/>
          <a:ext cx="7056783" cy="5688633"/>
        </p:xfrm>
        <a:graphic>
          <a:graphicData uri="http://schemas.openxmlformats.org/drawingml/2006/table">
            <a:tbl>
              <a:tblPr/>
              <a:tblGrid>
                <a:gridCol w="1008112"/>
                <a:gridCol w="1704182"/>
                <a:gridCol w="4344489"/>
              </a:tblGrid>
              <a:tr h="848585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/>
                        </a:rPr>
                        <a:t>Название мероприятия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/>
                        </a:rPr>
                        <a:t>Форма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latin typeface="Times New Roman"/>
                        </a:rPr>
                        <a:t>Краткое описание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3868">
                <a:tc>
                  <a:txBody>
                    <a:bodyPr/>
                    <a:lstStyle/>
                    <a:p>
                      <a:r>
                        <a:rPr lang="ru-RU" sz="1200">
                          <a:latin typeface="Times New Roman"/>
                        </a:rPr>
                        <a:t>«День семьи»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/>
                        </a:rPr>
                        <a:t>Развлечение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>
                          <a:latin typeface="Times New Roman"/>
                          <a:ea typeface="Calibri"/>
                        </a:rPr>
                        <a:t>Формирование первичных представлений о семье, семейных традициях, обязанностях.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>
                          <a:latin typeface="Times New Roman"/>
                          <a:ea typeface="Calibri"/>
                        </a:rPr>
                        <a:t>Установление партнерских отношений семьями воспитанников.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>
                          <a:latin typeface="Times New Roman"/>
                          <a:ea typeface="Calibri"/>
                        </a:rPr>
                        <a:t>Создание благоприятной атмосферы и благоприятных отношений.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9245">
                <a:tc>
                  <a:txBody>
                    <a:bodyPr/>
                    <a:lstStyle/>
                    <a:p>
                      <a:r>
                        <a:rPr lang="ru-RU" sz="1200">
                          <a:latin typeface="Times New Roman"/>
                        </a:rPr>
                        <a:t>«Моя семья»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/>
                        </a:rPr>
                        <a:t>Беседа с детьми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>
                          <a:latin typeface="Times New Roman"/>
                          <a:ea typeface="Calibri"/>
                        </a:rPr>
                        <a:t>Формировать первичные представления о родственных отношениях в семье.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>
                          <a:latin typeface="Times New Roman"/>
                          <a:ea typeface="Calibri"/>
                        </a:rPr>
                        <a:t>Воспитывать чуткое отношение к самым близким людям - членам семьи.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935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/>
                        </a:rPr>
                        <a:t>«Семейное древо»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/>
                        </a:rPr>
                        <a:t>Изготовление родителями</a:t>
                      </a:r>
                    </a:p>
                    <a:p>
                      <a:pPr algn="ctr"/>
                      <a:r>
                        <a:rPr lang="ru-RU" sz="1200">
                          <a:latin typeface="Times New Roman"/>
                        </a:rPr>
                        <a:t>Генеалогического</a:t>
                      </a:r>
                    </a:p>
                    <a:p>
                      <a:pPr algn="ctr"/>
                      <a:r>
                        <a:rPr lang="ru-RU" sz="1200">
                          <a:latin typeface="Times New Roman"/>
                        </a:rPr>
                        <a:t>древа семьи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Формирование представлений о семейных корнях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843808" y="188640"/>
            <a:ext cx="35038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Проект «Моя семья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G:\Древо\P1080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4664"/>
            <a:ext cx="3867894" cy="5157192"/>
          </a:xfrm>
          <a:prstGeom prst="rect">
            <a:avLst/>
          </a:prstGeom>
          <a:noFill/>
        </p:spPr>
      </p:pic>
      <p:pic>
        <p:nvPicPr>
          <p:cNvPr id="32772" name="Picture 4" descr="G:\Древо\P10804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12776"/>
            <a:ext cx="3867894" cy="5157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:\сайт детского сада\интересно мы живем\праздник моя семья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3744416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795" name="Picture 3" descr="F:\сайт детского сада\интересно мы живем\праздник моя семья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836712"/>
            <a:ext cx="3435846" cy="4581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47664" y="1354871"/>
            <a:ext cx="712879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Таким образом, использование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метода проектов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организации познавательной деятельности дошкольников – принципиально иной подход к построению образовательного процесса, оснований для активной исследовательской позиции детей с учетом их личных интересов.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Благодарим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за внимание.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475656" y="404664"/>
            <a:ext cx="7301999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ТРЕБОВАНИЯ ИСПОЛЬЗОВАНИЯ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ПРОЕКТНОГО МЕТОДА.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основе любого проекта лежит проблема,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решения которой требуется исследовательский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поиск.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результате должен быть создан какой –то продукт.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Проблему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выдвигайте вместе с детьми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Обязательные составляющие проекта: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предоставление детям самостоятельности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(при поддержке педагога);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сотворчество детей и взрослых;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коммуникативных способностей детей,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познавательных и творческих навыков;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применение дошкольниками полученных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навыков на практике.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979712" y="188640"/>
            <a:ext cx="684076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ЭТАПЫ РАБОТЫ НАД ПРОЕКТОМ.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Организационно – установочный.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Выбор и обсуждение главной идеи, целей, задач будущего проекта.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Структурирование проекта с выделением подзадач для определения групп учащихся, подбор необходимых материалов.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над проектом.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Подведение итогов, одобрение результатов.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Презентация проекта.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51520" y="1102819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КЛАССИФИКАЦИЯ ПРОЕКТОВ, ИСПОЛЬЗУЕМЫХ В РАБОТЕ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ДОШКОЛЬНЫХ УЧРЕЖДЕНИЙ.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Типы проектов: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исследовательско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творческий: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ролево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игровые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информационно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практико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ориентированные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.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Творческие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611560" y="341457"/>
            <a:ext cx="83519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НАД ПРЕКТОМ ВКЛЮЧАЕТ ДЕЯТЕЛЬНОСТЬ ПЕДАГОГА И ДЕТЕЙ.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Она распределяется следующим образом по этапам проекта: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95736" y="1412777"/>
          <a:ext cx="6552728" cy="5040558"/>
        </p:xfrm>
        <a:graphic>
          <a:graphicData uri="http://schemas.openxmlformats.org/drawingml/2006/table">
            <a:tbl>
              <a:tblPr/>
              <a:tblGrid>
                <a:gridCol w="995260"/>
                <a:gridCol w="2702956"/>
                <a:gridCol w="2854512"/>
              </a:tblGrid>
              <a:tr h="438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Этапы проекта.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Деятельность педагога.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Деятельность детей.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3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 этап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Формулирует проблему (цель). (при постановке цели определяется и продукт проекта)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Вводит в игровую (сюжетную) ситуацию.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Формулирует задачу (нежестко).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Вхождение в проблему.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Вживание в игровую ситуацию.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Принятие задачи.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Дополнение задач проекта.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66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 этап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Помогает в решении задачи.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Помогает спланировать деятельность.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Организует деятельность.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Объединение детей в рабочие группы.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Распределение амплуа.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66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 этап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Практическая помощь (по необходимости).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Направляет и контролирует осуществление проекта.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Формирование специфических знаний, умений и навыков.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57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IV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 этап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Подготовка к презентации.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Презентация.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Продукт деятельности готов к презентации.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Представляют (зрителям или экспертам) продукт деятельности.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57158" y="642918"/>
            <a:ext cx="828680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в рамках проекта предполагает сотрудничество ребенка и педагога,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ребенка и родителей, педагога и родителей.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света\Desktop\все для детского сада\все по старшей группе\Моя семья старшая группа\беседа Моя семья\WP_20150629_11_43_45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861048"/>
            <a:ext cx="3923928" cy="2420888"/>
          </a:xfrm>
          <a:prstGeom prst="rect">
            <a:avLst/>
          </a:prstGeom>
          <a:noFill/>
        </p:spPr>
      </p:pic>
      <p:pic>
        <p:nvPicPr>
          <p:cNvPr id="2" name="Picture 2" descr="G:\чистый берег старшая группа\WP_20151006_11_58_01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16832"/>
            <a:ext cx="3931049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267744" y="764704"/>
            <a:ext cx="648072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самообразования: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Повысить собственный уровень знаний.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Продолжать изучать научно – методическую литературу по этой теме.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Создать современную предметно – развивающую среду по этой теме.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Разработать план работы с детьми по данной теме.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Использовать в работе ИКТ.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Разработать проекты: «Воздух – невидимка»,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 нам новый год приходит»,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«Опыты и эксперименты в «огороде на окне».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Подведение итогов работы по теме самообразования.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755576" y="1196752"/>
            <a:ext cx="807249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Предполагаемый результат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Владение инновационными технологиями обучения и воспитания детей дошкольного возраста (проектная деятельность).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Повышение теоретических и практических знаний умений и навыков, умение экспериментировать, синтезировать полученные знания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cd9ac2bccd521e56c23dfab429231491ae4bb6"/>
</p:tagLst>
</file>

<file path=ppt/theme/theme1.xml><?xml version="1.0" encoding="utf-8"?>
<a:theme xmlns:a="http://schemas.openxmlformats.org/drawingml/2006/main" name="reading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reading</Template>
  <TotalTime>47</TotalTime>
  <Words>1956</Words>
  <Application>Microsoft Office PowerPoint</Application>
  <PresentationFormat>Экран (4:3)</PresentationFormat>
  <Paragraphs>241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reading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 за внимание.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Toshiba</cp:lastModifiedBy>
  <cp:revision>10</cp:revision>
  <dcterms:created xsi:type="dcterms:W3CDTF">2015-11-19T18:40:21Z</dcterms:created>
  <dcterms:modified xsi:type="dcterms:W3CDTF">2016-12-09T07:53:32Z</dcterms:modified>
</cp:coreProperties>
</file>